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99934-A455-4115-9AB3-3A122BE3BC6C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66C93B-00E2-4DE2-B4F6-2CDC0C762857}">
      <dgm:prSet phldrT="[Text]"/>
      <dgm:spPr/>
      <dgm:t>
        <a:bodyPr/>
        <a:lstStyle/>
        <a:p>
          <a:r>
            <a:rPr lang="en-US" dirty="0"/>
            <a:t>Self Sufficiency</a:t>
          </a:r>
        </a:p>
      </dgm:t>
    </dgm:pt>
    <dgm:pt modelId="{F3121A09-FFF4-466C-B4AF-889FE24F70E9}" type="parTrans" cxnId="{9FE3DB23-7ABA-4164-97A5-D3C68D90E1C0}">
      <dgm:prSet/>
      <dgm:spPr/>
      <dgm:t>
        <a:bodyPr/>
        <a:lstStyle/>
        <a:p>
          <a:endParaRPr lang="en-US"/>
        </a:p>
      </dgm:t>
    </dgm:pt>
    <dgm:pt modelId="{3188FDC1-6C85-412C-BA6B-3384452CE96A}" type="sibTrans" cxnId="{9FE3DB23-7ABA-4164-97A5-D3C68D90E1C0}">
      <dgm:prSet/>
      <dgm:spPr/>
      <dgm:t>
        <a:bodyPr/>
        <a:lstStyle/>
        <a:p>
          <a:endParaRPr lang="en-US"/>
        </a:p>
      </dgm:t>
    </dgm:pt>
    <dgm:pt modelId="{9055D110-83AC-4ED8-A20F-5E45D2C5169F}">
      <dgm:prSet phldrT="[Text]"/>
      <dgm:spPr/>
      <dgm:t>
        <a:bodyPr/>
        <a:lstStyle/>
        <a:p>
          <a:r>
            <a:rPr lang="en-US" dirty="0"/>
            <a:t>Ongoing Support</a:t>
          </a:r>
        </a:p>
      </dgm:t>
    </dgm:pt>
    <dgm:pt modelId="{8AA4BF24-8AB4-456A-BA1C-D711167C2CFD}" type="parTrans" cxnId="{239C338A-30A3-4603-9118-DD100ADEC617}">
      <dgm:prSet/>
      <dgm:spPr/>
      <dgm:t>
        <a:bodyPr/>
        <a:lstStyle/>
        <a:p>
          <a:endParaRPr lang="en-US"/>
        </a:p>
      </dgm:t>
    </dgm:pt>
    <dgm:pt modelId="{C2187D1F-4545-46B5-8309-1A444BB8181B}" type="sibTrans" cxnId="{239C338A-30A3-4603-9118-DD100ADEC617}">
      <dgm:prSet/>
      <dgm:spPr/>
      <dgm:t>
        <a:bodyPr/>
        <a:lstStyle/>
        <a:p>
          <a:endParaRPr lang="en-US"/>
        </a:p>
      </dgm:t>
    </dgm:pt>
    <dgm:pt modelId="{D8F7303A-27BC-402F-968A-B06EA70DBCE8}">
      <dgm:prSet phldrT="[Text]"/>
      <dgm:spPr/>
      <dgm:t>
        <a:bodyPr/>
        <a:lstStyle/>
        <a:p>
          <a:r>
            <a:rPr lang="en-US" dirty="0"/>
            <a:t>Housing</a:t>
          </a:r>
        </a:p>
      </dgm:t>
    </dgm:pt>
    <dgm:pt modelId="{86122AAB-BF47-4A31-80BC-D33311F26109}" type="parTrans" cxnId="{A82CD91E-A9D1-49AF-9110-984D4D8BE80C}">
      <dgm:prSet/>
      <dgm:spPr/>
      <dgm:t>
        <a:bodyPr/>
        <a:lstStyle/>
        <a:p>
          <a:endParaRPr lang="en-US"/>
        </a:p>
      </dgm:t>
    </dgm:pt>
    <dgm:pt modelId="{6021D182-5F98-4A82-AC5A-333A0F4A88D9}" type="sibTrans" cxnId="{A82CD91E-A9D1-49AF-9110-984D4D8BE80C}">
      <dgm:prSet/>
      <dgm:spPr/>
      <dgm:t>
        <a:bodyPr/>
        <a:lstStyle/>
        <a:p>
          <a:endParaRPr lang="en-US"/>
        </a:p>
      </dgm:t>
    </dgm:pt>
    <dgm:pt modelId="{3F1BA2FC-782F-4EA7-B532-841115B9C567}">
      <dgm:prSet phldrT="[Text]"/>
      <dgm:spPr/>
      <dgm:t>
        <a:bodyPr/>
        <a:lstStyle/>
        <a:p>
          <a:r>
            <a:rPr lang="en-US" dirty="0"/>
            <a:t>Workforce Development</a:t>
          </a:r>
        </a:p>
      </dgm:t>
    </dgm:pt>
    <dgm:pt modelId="{0EA37391-9428-4724-91F7-4DC952C469A2}" type="parTrans" cxnId="{6A628CE0-FE2A-44F8-8E21-89DE1C54EE60}">
      <dgm:prSet/>
      <dgm:spPr/>
      <dgm:t>
        <a:bodyPr/>
        <a:lstStyle/>
        <a:p>
          <a:endParaRPr lang="en-US"/>
        </a:p>
      </dgm:t>
    </dgm:pt>
    <dgm:pt modelId="{5B42D75F-60DD-4134-A8FC-971506C52BCB}" type="sibTrans" cxnId="{6A628CE0-FE2A-44F8-8E21-89DE1C54EE60}">
      <dgm:prSet/>
      <dgm:spPr/>
      <dgm:t>
        <a:bodyPr/>
        <a:lstStyle/>
        <a:p>
          <a:endParaRPr lang="en-US"/>
        </a:p>
      </dgm:t>
    </dgm:pt>
    <dgm:pt modelId="{7C83E3E6-9D4F-426A-A500-5F487BF30396}" type="pres">
      <dgm:prSet presAssocID="{CD899934-A455-4115-9AB3-3A122BE3BC6C}" presName="cycle" presStyleCnt="0">
        <dgm:presLayoutVars>
          <dgm:dir/>
          <dgm:resizeHandles val="exact"/>
        </dgm:presLayoutVars>
      </dgm:prSet>
      <dgm:spPr/>
    </dgm:pt>
    <dgm:pt modelId="{E1071CB8-4A33-4434-B55F-692012B5E824}" type="pres">
      <dgm:prSet presAssocID="{6766C93B-00E2-4DE2-B4F6-2CDC0C762857}" presName="node" presStyleLbl="node1" presStyleIdx="0" presStyleCnt="4">
        <dgm:presLayoutVars>
          <dgm:bulletEnabled val="1"/>
        </dgm:presLayoutVars>
      </dgm:prSet>
      <dgm:spPr/>
    </dgm:pt>
    <dgm:pt modelId="{9947D1AE-6D99-4358-8B59-87C75E1611AD}" type="pres">
      <dgm:prSet presAssocID="{6766C93B-00E2-4DE2-B4F6-2CDC0C762857}" presName="spNode" presStyleCnt="0"/>
      <dgm:spPr/>
    </dgm:pt>
    <dgm:pt modelId="{114608C7-8E2A-45F1-87E2-71462B096F51}" type="pres">
      <dgm:prSet presAssocID="{3188FDC1-6C85-412C-BA6B-3384452CE96A}" presName="sibTrans" presStyleLbl="sibTrans1D1" presStyleIdx="0" presStyleCnt="4"/>
      <dgm:spPr/>
    </dgm:pt>
    <dgm:pt modelId="{9B2AC879-F23D-4418-AF88-04220E817E24}" type="pres">
      <dgm:prSet presAssocID="{9055D110-83AC-4ED8-A20F-5E45D2C5169F}" presName="node" presStyleLbl="node1" presStyleIdx="1" presStyleCnt="4">
        <dgm:presLayoutVars>
          <dgm:bulletEnabled val="1"/>
        </dgm:presLayoutVars>
      </dgm:prSet>
      <dgm:spPr/>
    </dgm:pt>
    <dgm:pt modelId="{E8D50199-8E45-4303-A9F3-737FF3805A6E}" type="pres">
      <dgm:prSet presAssocID="{9055D110-83AC-4ED8-A20F-5E45D2C5169F}" presName="spNode" presStyleCnt="0"/>
      <dgm:spPr/>
    </dgm:pt>
    <dgm:pt modelId="{4E5049CC-C155-492C-B104-A23C8AD40572}" type="pres">
      <dgm:prSet presAssocID="{C2187D1F-4545-46B5-8309-1A444BB8181B}" presName="sibTrans" presStyleLbl="sibTrans1D1" presStyleIdx="1" presStyleCnt="4"/>
      <dgm:spPr/>
    </dgm:pt>
    <dgm:pt modelId="{831D581C-E606-459F-B241-4B0446A30321}" type="pres">
      <dgm:prSet presAssocID="{D8F7303A-27BC-402F-968A-B06EA70DBCE8}" presName="node" presStyleLbl="node1" presStyleIdx="2" presStyleCnt="4">
        <dgm:presLayoutVars>
          <dgm:bulletEnabled val="1"/>
        </dgm:presLayoutVars>
      </dgm:prSet>
      <dgm:spPr/>
    </dgm:pt>
    <dgm:pt modelId="{5FFBCAB9-003D-422A-95BC-384394701219}" type="pres">
      <dgm:prSet presAssocID="{D8F7303A-27BC-402F-968A-B06EA70DBCE8}" presName="spNode" presStyleCnt="0"/>
      <dgm:spPr/>
    </dgm:pt>
    <dgm:pt modelId="{CF3B9EFA-630A-492B-AAC6-B3501EDD3220}" type="pres">
      <dgm:prSet presAssocID="{6021D182-5F98-4A82-AC5A-333A0F4A88D9}" presName="sibTrans" presStyleLbl="sibTrans1D1" presStyleIdx="2" presStyleCnt="4"/>
      <dgm:spPr/>
    </dgm:pt>
    <dgm:pt modelId="{134A9A2C-DE68-44ED-B506-7B6C8C293F26}" type="pres">
      <dgm:prSet presAssocID="{3F1BA2FC-782F-4EA7-B532-841115B9C567}" presName="node" presStyleLbl="node1" presStyleIdx="3" presStyleCnt="4">
        <dgm:presLayoutVars>
          <dgm:bulletEnabled val="1"/>
        </dgm:presLayoutVars>
      </dgm:prSet>
      <dgm:spPr/>
    </dgm:pt>
    <dgm:pt modelId="{8168C61D-52E8-44F1-91C7-3733F1F4B366}" type="pres">
      <dgm:prSet presAssocID="{3F1BA2FC-782F-4EA7-B532-841115B9C567}" presName="spNode" presStyleCnt="0"/>
      <dgm:spPr/>
    </dgm:pt>
    <dgm:pt modelId="{E0F3D7BD-C8E0-4BF4-97B7-56ECAEC719D6}" type="pres">
      <dgm:prSet presAssocID="{5B42D75F-60DD-4134-A8FC-971506C52BCB}" presName="sibTrans" presStyleLbl="sibTrans1D1" presStyleIdx="3" presStyleCnt="4"/>
      <dgm:spPr/>
    </dgm:pt>
  </dgm:ptLst>
  <dgm:cxnLst>
    <dgm:cxn modelId="{E4B6F612-7A56-485A-B34A-C99881AB0900}" type="presOf" srcId="{5B42D75F-60DD-4134-A8FC-971506C52BCB}" destId="{E0F3D7BD-C8E0-4BF4-97B7-56ECAEC719D6}" srcOrd="0" destOrd="0" presId="urn:microsoft.com/office/officeart/2005/8/layout/cycle5"/>
    <dgm:cxn modelId="{A82CD91E-A9D1-49AF-9110-984D4D8BE80C}" srcId="{CD899934-A455-4115-9AB3-3A122BE3BC6C}" destId="{D8F7303A-27BC-402F-968A-B06EA70DBCE8}" srcOrd="2" destOrd="0" parTransId="{86122AAB-BF47-4A31-80BC-D33311F26109}" sibTransId="{6021D182-5F98-4A82-AC5A-333A0F4A88D9}"/>
    <dgm:cxn modelId="{9FE3DB23-7ABA-4164-97A5-D3C68D90E1C0}" srcId="{CD899934-A455-4115-9AB3-3A122BE3BC6C}" destId="{6766C93B-00E2-4DE2-B4F6-2CDC0C762857}" srcOrd="0" destOrd="0" parTransId="{F3121A09-FFF4-466C-B4AF-889FE24F70E9}" sibTransId="{3188FDC1-6C85-412C-BA6B-3384452CE96A}"/>
    <dgm:cxn modelId="{6883065B-1F7F-4FA2-A25C-E5B5BB97EDF3}" type="presOf" srcId="{3F1BA2FC-782F-4EA7-B532-841115B9C567}" destId="{134A9A2C-DE68-44ED-B506-7B6C8C293F26}" srcOrd="0" destOrd="0" presId="urn:microsoft.com/office/officeart/2005/8/layout/cycle5"/>
    <dgm:cxn modelId="{239C338A-30A3-4603-9118-DD100ADEC617}" srcId="{CD899934-A455-4115-9AB3-3A122BE3BC6C}" destId="{9055D110-83AC-4ED8-A20F-5E45D2C5169F}" srcOrd="1" destOrd="0" parTransId="{8AA4BF24-8AB4-456A-BA1C-D711167C2CFD}" sibTransId="{C2187D1F-4545-46B5-8309-1A444BB8181B}"/>
    <dgm:cxn modelId="{F1FC4E99-5B19-4BCC-A71C-56BE347A8F55}" type="presOf" srcId="{6766C93B-00E2-4DE2-B4F6-2CDC0C762857}" destId="{E1071CB8-4A33-4434-B55F-692012B5E824}" srcOrd="0" destOrd="0" presId="urn:microsoft.com/office/officeart/2005/8/layout/cycle5"/>
    <dgm:cxn modelId="{3701219C-A874-4BC2-81F4-114C1323C954}" type="presOf" srcId="{6021D182-5F98-4A82-AC5A-333A0F4A88D9}" destId="{CF3B9EFA-630A-492B-AAC6-B3501EDD3220}" srcOrd="0" destOrd="0" presId="urn:microsoft.com/office/officeart/2005/8/layout/cycle5"/>
    <dgm:cxn modelId="{86FFDBAC-A2CC-4A70-A608-EB715B2B4A2F}" type="presOf" srcId="{3188FDC1-6C85-412C-BA6B-3384452CE96A}" destId="{114608C7-8E2A-45F1-87E2-71462B096F51}" srcOrd="0" destOrd="0" presId="urn:microsoft.com/office/officeart/2005/8/layout/cycle5"/>
    <dgm:cxn modelId="{9F021ABF-2CC4-40FB-A5EE-E5DA2A8E2E6B}" type="presOf" srcId="{CD899934-A455-4115-9AB3-3A122BE3BC6C}" destId="{7C83E3E6-9D4F-426A-A500-5F487BF30396}" srcOrd="0" destOrd="0" presId="urn:microsoft.com/office/officeart/2005/8/layout/cycle5"/>
    <dgm:cxn modelId="{1C65D2D9-DB45-4344-ACAE-9BCD7E53884D}" type="presOf" srcId="{9055D110-83AC-4ED8-A20F-5E45D2C5169F}" destId="{9B2AC879-F23D-4418-AF88-04220E817E24}" srcOrd="0" destOrd="0" presId="urn:microsoft.com/office/officeart/2005/8/layout/cycle5"/>
    <dgm:cxn modelId="{4876CCDB-8BA2-4AD9-A3A0-48792860BC65}" type="presOf" srcId="{D8F7303A-27BC-402F-968A-B06EA70DBCE8}" destId="{831D581C-E606-459F-B241-4B0446A30321}" srcOrd="0" destOrd="0" presId="urn:microsoft.com/office/officeart/2005/8/layout/cycle5"/>
    <dgm:cxn modelId="{6A628CE0-FE2A-44F8-8E21-89DE1C54EE60}" srcId="{CD899934-A455-4115-9AB3-3A122BE3BC6C}" destId="{3F1BA2FC-782F-4EA7-B532-841115B9C567}" srcOrd="3" destOrd="0" parTransId="{0EA37391-9428-4724-91F7-4DC952C469A2}" sibTransId="{5B42D75F-60DD-4134-A8FC-971506C52BCB}"/>
    <dgm:cxn modelId="{219B6AE7-4FDE-4BE8-AE0B-2AE926D404AD}" type="presOf" srcId="{C2187D1F-4545-46B5-8309-1A444BB8181B}" destId="{4E5049CC-C155-492C-B104-A23C8AD40572}" srcOrd="0" destOrd="0" presId="urn:microsoft.com/office/officeart/2005/8/layout/cycle5"/>
    <dgm:cxn modelId="{7A902459-A2B5-4799-A812-C0F754CF9D38}" type="presParOf" srcId="{7C83E3E6-9D4F-426A-A500-5F487BF30396}" destId="{E1071CB8-4A33-4434-B55F-692012B5E824}" srcOrd="0" destOrd="0" presId="urn:microsoft.com/office/officeart/2005/8/layout/cycle5"/>
    <dgm:cxn modelId="{43F09113-49D7-4245-BBF2-F25D07FAE1E8}" type="presParOf" srcId="{7C83E3E6-9D4F-426A-A500-5F487BF30396}" destId="{9947D1AE-6D99-4358-8B59-87C75E1611AD}" srcOrd="1" destOrd="0" presId="urn:microsoft.com/office/officeart/2005/8/layout/cycle5"/>
    <dgm:cxn modelId="{1E89D818-C249-4833-8F43-400C9F3D79E9}" type="presParOf" srcId="{7C83E3E6-9D4F-426A-A500-5F487BF30396}" destId="{114608C7-8E2A-45F1-87E2-71462B096F51}" srcOrd="2" destOrd="0" presId="urn:microsoft.com/office/officeart/2005/8/layout/cycle5"/>
    <dgm:cxn modelId="{B617743A-B44E-49C7-833C-75E0119004A5}" type="presParOf" srcId="{7C83E3E6-9D4F-426A-A500-5F487BF30396}" destId="{9B2AC879-F23D-4418-AF88-04220E817E24}" srcOrd="3" destOrd="0" presId="urn:microsoft.com/office/officeart/2005/8/layout/cycle5"/>
    <dgm:cxn modelId="{F434208F-8F80-4A46-AD38-4441D8D4F9C6}" type="presParOf" srcId="{7C83E3E6-9D4F-426A-A500-5F487BF30396}" destId="{E8D50199-8E45-4303-A9F3-737FF3805A6E}" srcOrd="4" destOrd="0" presId="urn:microsoft.com/office/officeart/2005/8/layout/cycle5"/>
    <dgm:cxn modelId="{612B2AE9-0E36-405F-A55D-9A7C42951D1A}" type="presParOf" srcId="{7C83E3E6-9D4F-426A-A500-5F487BF30396}" destId="{4E5049CC-C155-492C-B104-A23C8AD40572}" srcOrd="5" destOrd="0" presId="urn:microsoft.com/office/officeart/2005/8/layout/cycle5"/>
    <dgm:cxn modelId="{D2AA5EB5-6E29-4579-A7F9-3BA3B9577A47}" type="presParOf" srcId="{7C83E3E6-9D4F-426A-A500-5F487BF30396}" destId="{831D581C-E606-459F-B241-4B0446A30321}" srcOrd="6" destOrd="0" presId="urn:microsoft.com/office/officeart/2005/8/layout/cycle5"/>
    <dgm:cxn modelId="{96B4F9C2-1AD3-4C35-B8F7-A043871275A1}" type="presParOf" srcId="{7C83E3E6-9D4F-426A-A500-5F487BF30396}" destId="{5FFBCAB9-003D-422A-95BC-384394701219}" srcOrd="7" destOrd="0" presId="urn:microsoft.com/office/officeart/2005/8/layout/cycle5"/>
    <dgm:cxn modelId="{7371EF9A-B71B-47F3-9900-3345F922F463}" type="presParOf" srcId="{7C83E3E6-9D4F-426A-A500-5F487BF30396}" destId="{CF3B9EFA-630A-492B-AAC6-B3501EDD3220}" srcOrd="8" destOrd="0" presId="urn:microsoft.com/office/officeart/2005/8/layout/cycle5"/>
    <dgm:cxn modelId="{13FD5A1C-06E6-413B-8FF1-0408C33389B7}" type="presParOf" srcId="{7C83E3E6-9D4F-426A-A500-5F487BF30396}" destId="{134A9A2C-DE68-44ED-B506-7B6C8C293F26}" srcOrd="9" destOrd="0" presId="urn:microsoft.com/office/officeart/2005/8/layout/cycle5"/>
    <dgm:cxn modelId="{3FF1220B-DEB6-474C-AA96-9989CD2F7F98}" type="presParOf" srcId="{7C83E3E6-9D4F-426A-A500-5F487BF30396}" destId="{8168C61D-52E8-44F1-91C7-3733F1F4B366}" srcOrd="10" destOrd="0" presId="urn:microsoft.com/office/officeart/2005/8/layout/cycle5"/>
    <dgm:cxn modelId="{1B56D287-6929-484D-BB38-38FF4CC0A715}" type="presParOf" srcId="{7C83E3E6-9D4F-426A-A500-5F487BF30396}" destId="{E0F3D7BD-C8E0-4BF4-97B7-56ECAEC719D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71CB8-4A33-4434-B55F-692012B5E824}">
      <dsp:nvSpPr>
        <dsp:cNvPr id="0" name=""/>
        <dsp:cNvSpPr/>
      </dsp:nvSpPr>
      <dsp:spPr>
        <a:xfrm>
          <a:off x="2833536" y="2476"/>
          <a:ext cx="1765629" cy="1147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Self Sufficiency</a:t>
          </a:r>
        </a:p>
      </dsp:txBody>
      <dsp:txXfrm>
        <a:off x="2889560" y="58500"/>
        <a:ext cx="1653581" cy="1035611"/>
      </dsp:txXfrm>
    </dsp:sp>
    <dsp:sp modelId="{114608C7-8E2A-45F1-87E2-71462B096F51}">
      <dsp:nvSpPr>
        <dsp:cNvPr id="0" name=""/>
        <dsp:cNvSpPr/>
      </dsp:nvSpPr>
      <dsp:spPr>
        <a:xfrm>
          <a:off x="1821826" y="576306"/>
          <a:ext cx="3789049" cy="3789049"/>
        </a:xfrm>
        <a:custGeom>
          <a:avLst/>
          <a:gdLst/>
          <a:ahLst/>
          <a:cxnLst/>
          <a:rect l="0" t="0" r="0" b="0"/>
          <a:pathLst>
            <a:path>
              <a:moveTo>
                <a:pt x="3020617" y="370996"/>
              </a:moveTo>
              <a:arcTo wR="1894524" hR="1894524" stAng="18388163" swAng="163223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AC879-F23D-4418-AF88-04220E817E24}">
      <dsp:nvSpPr>
        <dsp:cNvPr id="0" name=""/>
        <dsp:cNvSpPr/>
      </dsp:nvSpPr>
      <dsp:spPr>
        <a:xfrm>
          <a:off x="4728061" y="1897001"/>
          <a:ext cx="1765629" cy="1147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Ongoing Support</a:t>
          </a:r>
        </a:p>
      </dsp:txBody>
      <dsp:txXfrm>
        <a:off x="4784085" y="1953025"/>
        <a:ext cx="1653581" cy="1035611"/>
      </dsp:txXfrm>
    </dsp:sp>
    <dsp:sp modelId="{4E5049CC-C155-492C-B104-A23C8AD40572}">
      <dsp:nvSpPr>
        <dsp:cNvPr id="0" name=""/>
        <dsp:cNvSpPr/>
      </dsp:nvSpPr>
      <dsp:spPr>
        <a:xfrm>
          <a:off x="1821826" y="576306"/>
          <a:ext cx="3789049" cy="3789049"/>
        </a:xfrm>
        <a:custGeom>
          <a:avLst/>
          <a:gdLst/>
          <a:ahLst/>
          <a:cxnLst/>
          <a:rect l="0" t="0" r="0" b="0"/>
          <a:pathLst>
            <a:path>
              <a:moveTo>
                <a:pt x="3592548" y="2734726"/>
              </a:moveTo>
              <a:arcTo wR="1894524" hR="1894524" stAng="1579605" swAng="163223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D581C-E606-459F-B241-4B0446A30321}">
      <dsp:nvSpPr>
        <dsp:cNvPr id="0" name=""/>
        <dsp:cNvSpPr/>
      </dsp:nvSpPr>
      <dsp:spPr>
        <a:xfrm>
          <a:off x="2833536" y="3791526"/>
          <a:ext cx="1765629" cy="1147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Housing</a:t>
          </a:r>
        </a:p>
      </dsp:txBody>
      <dsp:txXfrm>
        <a:off x="2889560" y="3847550"/>
        <a:ext cx="1653581" cy="1035611"/>
      </dsp:txXfrm>
    </dsp:sp>
    <dsp:sp modelId="{CF3B9EFA-630A-492B-AAC6-B3501EDD3220}">
      <dsp:nvSpPr>
        <dsp:cNvPr id="0" name=""/>
        <dsp:cNvSpPr/>
      </dsp:nvSpPr>
      <dsp:spPr>
        <a:xfrm>
          <a:off x="1821826" y="576306"/>
          <a:ext cx="3789049" cy="3789049"/>
        </a:xfrm>
        <a:custGeom>
          <a:avLst/>
          <a:gdLst/>
          <a:ahLst/>
          <a:cxnLst/>
          <a:rect l="0" t="0" r="0" b="0"/>
          <a:pathLst>
            <a:path>
              <a:moveTo>
                <a:pt x="768432" y="3418053"/>
              </a:moveTo>
              <a:arcTo wR="1894524" hR="1894524" stAng="7588163" swAng="163223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4A9A2C-DE68-44ED-B506-7B6C8C293F26}">
      <dsp:nvSpPr>
        <dsp:cNvPr id="0" name=""/>
        <dsp:cNvSpPr/>
      </dsp:nvSpPr>
      <dsp:spPr>
        <a:xfrm>
          <a:off x="939011" y="1897001"/>
          <a:ext cx="1765629" cy="1147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Workforce Development</a:t>
          </a:r>
        </a:p>
      </dsp:txBody>
      <dsp:txXfrm>
        <a:off x="995035" y="1953025"/>
        <a:ext cx="1653581" cy="1035611"/>
      </dsp:txXfrm>
    </dsp:sp>
    <dsp:sp modelId="{E0F3D7BD-C8E0-4BF4-97B7-56ECAEC719D6}">
      <dsp:nvSpPr>
        <dsp:cNvPr id="0" name=""/>
        <dsp:cNvSpPr/>
      </dsp:nvSpPr>
      <dsp:spPr>
        <a:xfrm>
          <a:off x="1821826" y="576306"/>
          <a:ext cx="3789049" cy="3789049"/>
        </a:xfrm>
        <a:custGeom>
          <a:avLst/>
          <a:gdLst/>
          <a:ahLst/>
          <a:cxnLst/>
          <a:rect l="0" t="0" r="0" b="0"/>
          <a:pathLst>
            <a:path>
              <a:moveTo>
                <a:pt x="196501" y="1054322"/>
              </a:moveTo>
              <a:arcTo wR="1894524" hR="1894524" stAng="12379605" swAng="163223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B3CC8-42C8-423D-A6E1-ED853C633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20AEBB-75E4-4BE9-9203-CD1A57F1A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33700-3A2B-4904-B7EB-829221B7E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2EF2-5306-464B-B43C-1B8E07B79C10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36631-994A-41DC-A455-D6426A710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6CA0B-4A3B-4F4C-9F05-CE847CA99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475B-7148-4288-A152-401FA96C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E86A7-ED6A-4E6E-A1DC-2D21FC39A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27A61-73E8-4831-BFEE-802667D62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B20E9-ACCA-4FDA-B80D-971DE905B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2EF2-5306-464B-B43C-1B8E07B79C10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D0206-0469-4E4E-935E-BBC95BDBF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913B1-5E73-4F5D-8DCB-99EE9735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475B-7148-4288-A152-401FA96C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4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3EE6B5-7EF7-48CF-B3DE-B6FE29E717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11B24-530A-4BE0-B03D-AB4520169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9FE21-AAEF-408B-9A5A-1D84EAA08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2EF2-5306-464B-B43C-1B8E07B79C10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C1BCC-B0FF-4F01-B361-16F6C2E1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796D5-9073-48AA-A6C5-A4EB425BA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475B-7148-4288-A152-401FA96C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3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3D72-178F-4E32-9119-701D192CD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5E573-7665-408F-9462-5ECD58CAC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C3AFB-4DA5-401D-8784-9FB0F4440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2EF2-5306-464B-B43C-1B8E07B79C10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950ED-35AC-4692-A162-E5F43F7BB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2671D-3C6F-4A06-96DE-9B82697C9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475B-7148-4288-A152-401FA96C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2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D2650-C796-43C0-8C1B-C5B22824B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300F5-5C6B-4F00-97DA-0BE77FDA3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12DF7-21B8-4DF5-B081-F5968D4E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2EF2-5306-464B-B43C-1B8E07B79C10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28A70-13DB-42AF-8889-C261F1C3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3D30C-B83B-43F1-BA58-8AD9C5002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475B-7148-4288-A152-401FA96C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6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50C22-F878-4552-85C7-BF517ED7D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10B4-6A38-4F1D-8C3D-C2EE282CF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8F4585-081A-424A-977C-1938129EF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24318-4787-4276-8A6B-950FD784B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2EF2-5306-464B-B43C-1B8E07B79C10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580F7-2E31-4684-962B-763B1C454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0E08E-9E35-45F8-A8BC-CDAB749EC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475B-7148-4288-A152-401FA96C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5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B0A18-6B4C-4EB9-B497-8212F5077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757F2-B52B-4824-B340-502BB17B9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643B07-1586-4FC0-848D-54F617861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CA8675-6BB3-46A6-9146-EB5256F42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889CAA-9009-4CF2-AA7A-E40AF2F61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DC77A2-7FA7-42EC-A607-53B5267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2EF2-5306-464B-B43C-1B8E07B79C10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0985E4-821D-4499-A945-98EAE3E56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AD1831-051D-489E-A459-8CEED53FD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475B-7148-4288-A152-401FA96C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3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55FEC-4AD2-4E80-9E06-43B1376D5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CDCB5B-DFEC-49D6-A93D-55F6A7302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2EF2-5306-464B-B43C-1B8E07B79C10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332ED9-3B5B-4F46-8B1A-3A47C5020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08226A-A1A7-41D5-8588-37A185F7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475B-7148-4288-A152-401FA96C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3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E17124-F7E5-43FE-BDE2-02733106D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2EF2-5306-464B-B43C-1B8E07B79C10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31161-85FC-4DA7-A653-1474B0F7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8CCF2C-1E66-4E14-A84B-01F360B06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475B-7148-4288-A152-401FA96C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2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51231-3068-4DCF-9C2D-FDBDDE13F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0B967-227E-4FC7-A849-0DBC81C28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7A6893-A87F-47D9-8A8E-445D95661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47D69-C7BD-4A05-AA4C-1E16403C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2EF2-5306-464B-B43C-1B8E07B79C10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A68D5-2A92-4D38-899D-31EB1759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93F1E-7185-4313-AC53-B8C3F307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475B-7148-4288-A152-401FA96C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1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A7635-991E-441A-BF87-DCD238C84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3AF175-46B5-4469-B4D4-A6485A068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D00767-8BC8-46BE-B64C-798DC91F6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C132A-943B-4FDF-9202-BF24134D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2EF2-5306-464B-B43C-1B8E07B79C10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48ED6-1DC8-499A-9CDC-85DF6E0CD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7AD1B-2988-4AA3-8585-8E147C1FE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475B-7148-4288-A152-401FA96C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0C3BA5-405D-4E3B-826A-85249CC09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8CF1D-560F-4F9E-A342-27453A9B1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EB6CA-FE87-4497-A70C-CA768A760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D2EF2-5306-464B-B43C-1B8E07B79C10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EFA9F-05F6-46DA-A892-03060054F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2F886-03A7-4641-A0D3-97FDD1368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5475B-7148-4288-A152-401FA96C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4BA65E7-A613-48B2-8AED-4529F0581694}"/>
              </a:ext>
            </a:extLst>
          </p:cNvPr>
          <p:cNvGrpSpPr/>
          <p:nvPr/>
        </p:nvGrpSpPr>
        <p:grpSpPr>
          <a:xfrm>
            <a:off x="95416" y="906449"/>
            <a:ext cx="7432703" cy="4941663"/>
            <a:chOff x="2032000" y="719666"/>
            <a:chExt cx="8128000" cy="5418667"/>
          </a:xfrm>
        </p:grpSpPr>
        <p:graphicFrame>
          <p:nvGraphicFramePr>
            <p:cNvPr id="5" name="Diagram 4">
              <a:extLst>
                <a:ext uri="{FF2B5EF4-FFF2-40B4-BE49-F238E27FC236}">
                  <a16:creationId xmlns:a16="http://schemas.microsoft.com/office/drawing/2014/main" id="{C5BDED5B-4BBF-4BBB-A881-154C40B5183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31830139"/>
                </p:ext>
              </p:extLst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13" name="Graphic 12" descr="Man">
              <a:extLst>
                <a:ext uri="{FF2B5EF4-FFF2-40B4-BE49-F238E27FC236}">
                  <a16:creationId xmlns:a16="http://schemas.microsoft.com/office/drawing/2014/main" id="{5C609CC2-4385-45FA-A21A-DDD7C75DE8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100686" y="2312429"/>
              <a:ext cx="1990627" cy="1990627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9E5E62A-E6AB-48F8-824A-D36845E0B9B4}"/>
              </a:ext>
            </a:extLst>
          </p:cNvPr>
          <p:cNvSpPr txBox="1"/>
          <p:nvPr/>
        </p:nvSpPr>
        <p:spPr>
          <a:xfrm>
            <a:off x="7726900" y="1582340"/>
            <a:ext cx="357985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Ongoing support </a:t>
            </a:r>
            <a:r>
              <a:rPr lang="en-US" dirty="0"/>
              <a:t>includes family, mentoring and community/faith based programming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/>
                </a:solidFill>
              </a:rPr>
              <a:t>Housing</a:t>
            </a:r>
            <a:r>
              <a:rPr lang="en-US" dirty="0"/>
              <a:t> is a critical success factor for citizens to be on the road to self sufficiency and is often required in order to gain employment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/>
                </a:solidFill>
              </a:rPr>
              <a:t>Workforce development </a:t>
            </a:r>
            <a:r>
              <a:rPr lang="en-US" dirty="0"/>
              <a:t>provides the citizen an opportunity to secure financial means to be on the pathway self sufficiency</a:t>
            </a:r>
          </a:p>
        </p:txBody>
      </p:sp>
    </p:spTree>
    <p:extLst>
      <p:ext uri="{BB962C8B-B14F-4D97-AF65-F5344CB8AC3E}">
        <p14:creationId xmlns:p14="http://schemas.microsoft.com/office/powerpoint/2010/main" val="1021544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62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Byron Garrett</dc:creator>
  <cp:lastModifiedBy>Byron Garrett</cp:lastModifiedBy>
  <cp:revision>5</cp:revision>
  <dcterms:created xsi:type="dcterms:W3CDTF">2019-06-26T17:50:26Z</dcterms:created>
  <dcterms:modified xsi:type="dcterms:W3CDTF">2019-06-27T18:03:48Z</dcterms:modified>
</cp:coreProperties>
</file>